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4" r:id="rId3"/>
    <p:sldId id="263" r:id="rId4"/>
    <p:sldId id="261" r:id="rId5"/>
    <p:sldId id="273" r:id="rId6"/>
    <p:sldId id="267" r:id="rId7"/>
    <p:sldId id="269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54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20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8098-EC94-5240-854D-8DE7C084A13E}" type="datetimeFigureOut">
              <a:rPr lang="en-US" smtClean="0"/>
              <a:t>5/22/21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4DC5-D277-8246-B1DE-8D95E63E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8098-EC94-5240-854D-8DE7C084A13E}" type="datetimeFigureOut">
              <a:rPr lang="en-US" smtClean="0"/>
              <a:t>5/22/21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4DC5-D277-8246-B1DE-8D95E63E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7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8098-EC94-5240-854D-8DE7C084A13E}" type="datetimeFigureOut">
              <a:rPr lang="en-US" smtClean="0"/>
              <a:t>5/22/21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4DC5-D277-8246-B1DE-8D95E63E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4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8098-EC94-5240-854D-8DE7C084A13E}" type="datetimeFigureOut">
              <a:rPr lang="en-US" smtClean="0"/>
              <a:t>5/22/21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4DC5-D277-8246-B1DE-8D95E63E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3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8098-EC94-5240-854D-8DE7C084A13E}" type="datetimeFigureOut">
              <a:rPr lang="en-US" smtClean="0"/>
              <a:t>5/22/21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4DC5-D277-8246-B1DE-8D95E63E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8098-EC94-5240-854D-8DE7C084A13E}" type="datetimeFigureOut">
              <a:rPr lang="en-US" smtClean="0"/>
              <a:t>5/22/21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4DC5-D277-8246-B1DE-8D95E63E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0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8098-EC94-5240-854D-8DE7C084A13E}" type="datetimeFigureOut">
              <a:rPr lang="en-US" smtClean="0"/>
              <a:t>5/22/21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4DC5-D277-8246-B1DE-8D95E63E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8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8098-EC94-5240-854D-8DE7C084A13E}" type="datetimeFigureOut">
              <a:rPr lang="en-US" smtClean="0"/>
              <a:t>5/22/21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4DC5-D277-8246-B1DE-8D95E63E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0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8098-EC94-5240-854D-8DE7C084A13E}" type="datetimeFigureOut">
              <a:rPr lang="en-US" smtClean="0"/>
              <a:t>5/22/21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4DC5-D277-8246-B1DE-8D95E63E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5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8098-EC94-5240-854D-8DE7C084A13E}" type="datetimeFigureOut">
              <a:rPr lang="en-US" smtClean="0"/>
              <a:t>5/22/21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4DC5-D277-8246-B1DE-8D95E63E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7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8098-EC94-5240-854D-8DE7C084A13E}" type="datetimeFigureOut">
              <a:rPr lang="en-US" smtClean="0"/>
              <a:t>5/22/21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4DC5-D277-8246-B1DE-8D95E63E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8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8098-EC94-5240-854D-8DE7C084A13E}" type="datetimeFigureOut">
              <a:rPr lang="en-US" smtClean="0"/>
              <a:t>5/22/21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44DC5-D277-8246-B1DE-8D95E63E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7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F69EDF-85A5-7840-A117-712B7BEEC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42" y="0"/>
            <a:ext cx="6959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83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AF10F4-AB51-2A4C-AEE1-2CC9D8E29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81" y="-24319"/>
            <a:ext cx="6916366" cy="691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2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1D132-18E5-C74A-88F4-739E72A79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09" y="-14591"/>
            <a:ext cx="6872591" cy="68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8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E5143-F0D2-D344-B56B-82048441B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36" y="-4864"/>
            <a:ext cx="6862864" cy="686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8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DF495F-24B5-9243-AB83-2EC2B6694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53" y="-34047"/>
            <a:ext cx="6892047" cy="68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6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15DF27-2458-6542-9B4A-B9606B2DE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81" y="-24319"/>
            <a:ext cx="6877455" cy="687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3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11E1E5-0A03-7845-9937-14CA94EF5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64" y="4864"/>
            <a:ext cx="6853136" cy="6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29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B4C735-32A2-B54A-9DA9-AEC253B81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09" y="-14591"/>
            <a:ext cx="6872591" cy="68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1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AEFC9F-BF28-3F49-A4EE-89DE4B74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81" y="-24319"/>
            <a:ext cx="6882319" cy="68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1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1D132-18E5-C74A-88F4-739E72A79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09" y="-14591"/>
            <a:ext cx="6872591" cy="68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05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1523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Murray</dc:creator>
  <cp:lastModifiedBy>David Murray</cp:lastModifiedBy>
  <cp:revision>57</cp:revision>
  <dcterms:created xsi:type="dcterms:W3CDTF">2020-11-27T20:06:21Z</dcterms:created>
  <dcterms:modified xsi:type="dcterms:W3CDTF">2021-05-22T09:46:48Z</dcterms:modified>
</cp:coreProperties>
</file>